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7" r:id="rId19"/>
    <p:sldId id="278" r:id="rId20"/>
    <p:sldId id="279" r:id="rId21"/>
    <p:sldId id="280" r:id="rId22"/>
    <p:sldId id="275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FE1"/>
    <a:srgbClr val="DA86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12-24T20:32:03.402" idx="1">
    <p:pos x="5760" y="2592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0332-3042-4557-90EF-A8F3C60EEC56}" type="datetimeFigureOut">
              <a:rPr lang="en-US" smtClean="0"/>
              <a:t>12/24/2018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D52EE-B160-45BF-9410-6926849379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LAP%20TOP%202\Desktop\PROJEKAT\6,7.%20sedmica\_Large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LAP%20TOP%202\Desktop\PROJEKAT\6,7.%20sedmica\20181224_113002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video" Target="file:///C:\Users\LAP%20TOP%202\Desktop\PROJEKAT\6,7.%20sedmica\20181224_113201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>
                <a:solidFill>
                  <a:srgbClr val="DA86C4"/>
                </a:solidFill>
              </a:rPr>
              <a:t/>
            </a:r>
            <a:br>
              <a:rPr lang="sr-Latn-RS" dirty="0" smtClean="0">
                <a:solidFill>
                  <a:srgbClr val="DA86C4"/>
                </a:solidFill>
              </a:rPr>
            </a:br>
            <a:r>
              <a:rPr lang="en-US" dirty="0" smtClean="0">
                <a:solidFill>
                  <a:srgbClr val="DA86C4"/>
                </a:solidFill>
              </a:rPr>
              <a:t>3/1</a:t>
            </a:r>
            <a:br>
              <a:rPr lang="en-US" dirty="0" smtClean="0">
                <a:solidFill>
                  <a:srgbClr val="DA86C4"/>
                </a:solidFill>
              </a:rPr>
            </a:br>
            <a:r>
              <a:rPr lang="sr-Latn-RS" dirty="0" smtClean="0">
                <a:solidFill>
                  <a:srgbClr val="DA86C4"/>
                </a:solidFill>
              </a:rPr>
              <a:t>OŠ”Ćirilo i Metodije”, Beograd</a:t>
            </a:r>
            <a:br>
              <a:rPr lang="sr-Latn-RS" dirty="0" smtClean="0">
                <a:solidFill>
                  <a:srgbClr val="DA86C4"/>
                </a:solidFill>
              </a:rPr>
            </a:br>
            <a:r>
              <a:rPr lang="sr-Latn-RS" dirty="0" smtClean="0">
                <a:solidFill>
                  <a:srgbClr val="DA86C4"/>
                </a:solidFill>
              </a:rPr>
              <a:t>Srbija</a:t>
            </a:r>
            <a:endParaRPr lang="en-US" dirty="0">
              <a:solidFill>
                <a:srgbClr val="DA86C4"/>
              </a:solidFill>
            </a:endParaRPr>
          </a:p>
        </p:txBody>
      </p:sp>
      <p:pic>
        <p:nvPicPr>
          <p:cNvPr id="4" name="Content Placeholder 3" descr="AMIFN_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6000"/>
            <a:ext cx="8229600" cy="4306824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14_1209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224_21183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429000" y="1524000"/>
            <a:ext cx="5534460" cy="3107812"/>
          </a:xfrm>
        </p:spPr>
      </p:pic>
      <p:pic>
        <p:nvPicPr>
          <p:cNvPr id="9" name="Picture 8" descr="20181224_2119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719146"/>
            <a:ext cx="4724400" cy="2652933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4-5 sr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56798" y="0"/>
            <a:ext cx="6587202" cy="4648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4 i 5 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0" y="4005958"/>
            <a:ext cx="4041775" cy="2852042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28_1207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3886200"/>
            <a:ext cx="4447284" cy="24973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128_1207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65945" y="4114800"/>
            <a:ext cx="4478055" cy="2514600"/>
          </a:xfrm>
        </p:spPr>
      </p:pic>
      <p:pic>
        <p:nvPicPr>
          <p:cNvPr id="9" name="Picture 8" descr="20181128_110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228600"/>
            <a:ext cx="6400800" cy="359429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28_1207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128_1214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716055" y="1066800"/>
            <a:ext cx="5427945" cy="3048000"/>
          </a:xfrm>
        </p:spPr>
      </p:pic>
      <p:pic>
        <p:nvPicPr>
          <p:cNvPr id="9" name="Picture 8" descr="20181128_120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962400"/>
            <a:ext cx="4419600" cy="2481776"/>
          </a:xfrm>
          <a:prstGeom prst="rect">
            <a:avLst/>
          </a:prstGeom>
        </p:spPr>
      </p:pic>
      <p:pic>
        <p:nvPicPr>
          <p:cNvPr id="10" name="Picture 9" descr="20181128_1208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4572000"/>
            <a:ext cx="3429000" cy="192551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6-7 sr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6695189" cy="4724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6-7 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02225" y="4005958"/>
            <a:ext cx="4041775" cy="2852042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224_1100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3276600" cy="374257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224_11015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19800" y="336978"/>
            <a:ext cx="3124200" cy="3766709"/>
          </a:xfrm>
        </p:spPr>
      </p:pic>
      <p:pic>
        <p:nvPicPr>
          <p:cNvPr id="9" name="Picture 8" descr="20181224_110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2971">
            <a:off x="304800" y="3216614"/>
            <a:ext cx="3919381" cy="3641386"/>
          </a:xfrm>
          <a:prstGeom prst="rect">
            <a:avLst/>
          </a:prstGeom>
        </p:spPr>
      </p:pic>
      <p:pic>
        <p:nvPicPr>
          <p:cNvPr id="10" name="Picture 9" descr="20181224_1120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00" y="2997844"/>
            <a:ext cx="2728889" cy="3860156"/>
          </a:xfrm>
          <a:prstGeom prst="rect">
            <a:avLst/>
          </a:prstGeom>
        </p:spPr>
      </p:pic>
      <p:pic>
        <p:nvPicPr>
          <p:cNvPr id="11" name="Picture 10" descr="IMG-fcfbc1e444e464d6bbf2bf75632923e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32333">
            <a:off x="3286181" y="304433"/>
            <a:ext cx="2960109" cy="4113941"/>
          </a:xfrm>
          <a:prstGeom prst="rect">
            <a:avLst/>
          </a:prstGeom>
        </p:spPr>
      </p:pic>
      <p:pic>
        <p:nvPicPr>
          <p:cNvPr id="12" name="Picture 11" descr="IMG-f16e2880d5ba4e175c3e83eb9d646273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3600" y="3581400"/>
            <a:ext cx="5105400" cy="2871788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_Large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09600" y="685800"/>
            <a:ext cx="7772400" cy="58293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20181224_113002.mp4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3400" y="381000"/>
            <a:ext cx="8305800" cy="622935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8.Sedmica_s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29000" y="0"/>
            <a:ext cx="5715000" cy="42247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8.Week_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0" y="3070194"/>
            <a:ext cx="3657600" cy="3787806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212_1144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4948302">
            <a:off x="-758619" y="934109"/>
            <a:ext cx="4858490" cy="272822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212_11445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3400" y="4419600"/>
            <a:ext cx="4041775" cy="2269612"/>
          </a:xfrm>
        </p:spPr>
      </p:pic>
      <p:pic>
        <p:nvPicPr>
          <p:cNvPr id="10" name="Picture 9" descr="20181212_1145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67182" y="985618"/>
            <a:ext cx="4495800" cy="2524565"/>
          </a:xfrm>
          <a:prstGeom prst="rect">
            <a:avLst/>
          </a:prstGeom>
        </p:spPr>
      </p:pic>
      <p:pic>
        <p:nvPicPr>
          <p:cNvPr id="12" name="Picture 11" descr="20181212_1145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68937">
            <a:off x="5166644" y="1209613"/>
            <a:ext cx="4495802" cy="2524566"/>
          </a:xfrm>
          <a:prstGeom prst="rect">
            <a:avLst/>
          </a:prstGeom>
        </p:spPr>
      </p:pic>
      <p:pic>
        <p:nvPicPr>
          <p:cNvPr id="13" name="Picture 12" descr="20181212_1144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973683" y="3895379"/>
            <a:ext cx="3695413" cy="2075117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               EGIPAT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1.AMIFN_png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533400"/>
            <a:ext cx="2667000" cy="275272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20181030_0938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2436517">
            <a:off x="2690349" y="1575481"/>
            <a:ext cx="4041775" cy="2269612"/>
          </a:xfrm>
        </p:spPr>
      </p:pic>
      <p:pic>
        <p:nvPicPr>
          <p:cNvPr id="11" name="Picture 10" descr="20181030_082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038600"/>
            <a:ext cx="4572000" cy="2567354"/>
          </a:xfrm>
          <a:prstGeom prst="rect">
            <a:avLst/>
          </a:prstGeom>
        </p:spPr>
      </p:pic>
      <p:pic>
        <p:nvPicPr>
          <p:cNvPr id="12" name="Picture 11" descr="20181030_1133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617753">
            <a:off x="5174473" y="3211312"/>
            <a:ext cx="4889447" cy="2745613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221_1658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3505200"/>
            <a:ext cx="4990078" cy="28021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220_10103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4419600"/>
            <a:ext cx="4041775" cy="2269612"/>
          </a:xfrm>
        </p:spPr>
      </p:pic>
      <p:pic>
        <p:nvPicPr>
          <p:cNvPr id="9" name="Picture 8" descr="20181221_1658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"/>
            <a:ext cx="5486400" cy="3080825"/>
          </a:xfrm>
          <a:prstGeom prst="rect">
            <a:avLst/>
          </a:prstGeom>
        </p:spPr>
      </p:pic>
      <p:pic>
        <p:nvPicPr>
          <p:cNvPr id="10" name="Picture 9" descr="20181221_1658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025932" y="1374868"/>
            <a:ext cx="4881013" cy="2740877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9 sr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05600" cy="44130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9 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511" y="3886200"/>
            <a:ext cx="4211490" cy="29718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20181224_1132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609600"/>
            <a:ext cx="7823200" cy="58674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38400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                                     </a:t>
            </a:r>
          </a:p>
          <a:p>
            <a:r>
              <a:rPr lang="sr-Latn-RS" dirty="0"/>
              <a:t> </a:t>
            </a:r>
            <a:r>
              <a:rPr lang="sr-Latn-RS" dirty="0" smtClean="0"/>
              <a:t>                                </a:t>
            </a:r>
          </a:p>
          <a:p>
            <a:r>
              <a:rPr lang="sr-Latn-RS" dirty="0"/>
              <a:t> </a:t>
            </a:r>
            <a:r>
              <a:rPr lang="sr-Latn-RS" dirty="0" smtClean="0"/>
              <a:t>                           Učiteljica</a:t>
            </a:r>
          </a:p>
          <a:p>
            <a:r>
              <a:rPr lang="sr-Latn-RS" sz="4000" dirty="0" smtClean="0">
                <a:solidFill>
                  <a:srgbClr val="EDAFE1"/>
                </a:solidFill>
              </a:rPr>
              <a:t>                       </a:t>
            </a:r>
            <a:r>
              <a:rPr lang="sr-Latn-RS" sz="4000" dirty="0" smtClean="0">
                <a:solidFill>
                  <a:srgbClr val="EDA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Marija Vučenović</a:t>
            </a:r>
          </a:p>
          <a:p>
            <a:endParaRPr lang="en-US" dirty="0"/>
          </a:p>
        </p:txBody>
      </p:sp>
      <p:pic>
        <p:nvPicPr>
          <p:cNvPr id="9" name="Picture 8" descr="AMIFN_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"/>
            <a:ext cx="7924800" cy="43434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030_13272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36576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031_1150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81000" y="457200"/>
            <a:ext cx="4041775" cy="2269612"/>
          </a:xfrm>
        </p:spPr>
      </p:pic>
      <p:pic>
        <p:nvPicPr>
          <p:cNvPr id="9" name="Picture 8" descr="20181031_115347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8600" y="4114800"/>
            <a:ext cx="5105400" cy="2590379"/>
          </a:xfrm>
          <a:prstGeom prst="rect">
            <a:avLst/>
          </a:prstGeom>
        </p:spPr>
      </p:pic>
      <p:pic>
        <p:nvPicPr>
          <p:cNvPr id="10" name="Picture 9" descr="IMG-5cf2aa13c28fc9be40288dfa1143fd2b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685800"/>
            <a:ext cx="4953000" cy="277918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 srp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92413" y="0"/>
            <a:ext cx="6051587" cy="427024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2 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5075386" cy="35814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05_1601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2400" y="44196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105_1602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4419600"/>
            <a:ext cx="4041775" cy="2269612"/>
          </a:xfrm>
        </p:spPr>
      </p:pic>
      <p:pic>
        <p:nvPicPr>
          <p:cNvPr id="9" name="Picture 8" descr="20181106_1410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4114800" cy="2310619"/>
          </a:xfrm>
          <a:prstGeom prst="rect">
            <a:avLst/>
          </a:prstGeom>
        </p:spPr>
      </p:pic>
      <p:pic>
        <p:nvPicPr>
          <p:cNvPr id="10" name="Picture 9" descr="20181107_1411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228600"/>
            <a:ext cx="4070958" cy="2286000"/>
          </a:xfrm>
          <a:prstGeom prst="rect">
            <a:avLst/>
          </a:prstGeom>
        </p:spPr>
      </p:pic>
      <p:pic>
        <p:nvPicPr>
          <p:cNvPr id="11" name="Picture 10" descr="20181107_1414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0" y="2286000"/>
            <a:ext cx="4800600" cy="2695721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05_1606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600" y="35814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106_1826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3015713"/>
            <a:ext cx="4041775" cy="2269612"/>
          </a:xfrm>
        </p:spPr>
      </p:pic>
      <p:pic>
        <p:nvPicPr>
          <p:cNvPr id="9" name="Picture 8" descr="20181106_1826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152401"/>
            <a:ext cx="4572000" cy="2567354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20181107_1706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152866" y="1190534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20181107_16585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52401" y="2438400"/>
            <a:ext cx="3770378" cy="2117212"/>
          </a:xfrm>
        </p:spPr>
      </p:pic>
      <p:pic>
        <p:nvPicPr>
          <p:cNvPr id="9" name="Picture 8" descr="20181107_1722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16525" y="3437361"/>
            <a:ext cx="4381114" cy="2460164"/>
          </a:xfrm>
          <a:prstGeom prst="rect">
            <a:avLst/>
          </a:prstGeom>
        </p:spPr>
      </p:pic>
      <p:pic>
        <p:nvPicPr>
          <p:cNvPr id="10" name="Picture 9" descr="20181107_174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401"/>
            <a:ext cx="3581400" cy="2011094"/>
          </a:xfrm>
          <a:prstGeom prst="rect">
            <a:avLst/>
          </a:prstGeom>
        </p:spPr>
      </p:pic>
      <p:pic>
        <p:nvPicPr>
          <p:cNvPr id="11" name="Picture 10" descr="20181107_1718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" y="4690403"/>
            <a:ext cx="3860104" cy="2167597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3 sr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228600"/>
            <a:ext cx="4535451" cy="3200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224_21182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872095">
            <a:off x="2807138" y="1653458"/>
            <a:ext cx="6536448" cy="3670467"/>
          </a:xfrm>
        </p:spPr>
      </p:pic>
      <p:pic>
        <p:nvPicPr>
          <p:cNvPr id="9" name="Picture 8" descr="3 e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33800"/>
            <a:ext cx="4140052" cy="2921391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20181114_1128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4800" y="4419600"/>
            <a:ext cx="4040188" cy="226872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20181114_1132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4419600"/>
            <a:ext cx="4041775" cy="2269612"/>
          </a:xfrm>
        </p:spPr>
      </p:pic>
      <p:pic>
        <p:nvPicPr>
          <p:cNvPr id="9" name="Picture 8" descr="20181114_113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0"/>
            <a:ext cx="7772400" cy="4364502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</Words>
  <Application>Microsoft Office PowerPoint</Application>
  <PresentationFormat>On-screen Show (4:3)</PresentationFormat>
  <Paragraphs>6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 3/1 OŠ”Ćirilo i Metodije”, Beograd Srbija</vt:lpstr>
      <vt:lpstr>               EGIPAT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21</cp:revision>
  <dcterms:created xsi:type="dcterms:W3CDTF">2018-12-24T18:54:50Z</dcterms:created>
  <dcterms:modified xsi:type="dcterms:W3CDTF">2018-12-24T22:45:39Z</dcterms:modified>
</cp:coreProperties>
</file>